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nva Sans Bold" charset="1" panose="020B0803030501040103"/>
      <p:regular r:id="rId32"/>
    </p:embeddedFont>
    <p:embeddedFont>
      <p:font typeface="Canva Sans" charset="1" panose="020B0503030501040103"/>
      <p:regular r:id="rId33"/>
    </p:embeddedFont>
    <p:embeddedFont>
      <p:font typeface="Oswald Bold" charset="1" panose="00000800000000000000"/>
      <p:regular r:id="rId34"/>
    </p:embeddedFont>
    <p:embeddedFont>
      <p:font typeface="Montserrat Classic Bold" charset="1" panose="00000800000000000000"/>
      <p:regular r:id="rId35"/>
    </p:embeddedFont>
    <p:embeddedFont>
      <p:font typeface="Alatsi" charset="1" panose="00000500000000000000"/>
      <p:regular r:id="rId36"/>
    </p:embeddedFont>
    <p:embeddedFont>
      <p:font typeface="Open Sans Bold" charset="1" panose="020B0806030504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27934" y="1608828"/>
            <a:ext cx="102321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Presentation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94996" y="3108697"/>
            <a:ext cx="47241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Task 1 to Present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37236" y="4652327"/>
            <a:ext cx="90135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HTMLCSJS - Siva - OCT2024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933450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Sivasaran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59548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430169" y="959548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937084" y="895350"/>
            <a:ext cx="13180039" cy="116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SHORT 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9499" y="3830101"/>
            <a:ext cx="8059554" cy="4855881"/>
          </a:xfrm>
          <a:custGeom>
            <a:avLst/>
            <a:gdLst/>
            <a:ahLst/>
            <a:cxnLst/>
            <a:rect r="r" b="b" t="t" l="l"/>
            <a:pathLst>
              <a:path h="4855881" w="8059554">
                <a:moveTo>
                  <a:pt x="0" y="0"/>
                </a:moveTo>
                <a:lnTo>
                  <a:pt x="8059554" y="0"/>
                </a:lnTo>
                <a:lnTo>
                  <a:pt x="8059554" y="4855881"/>
                </a:lnTo>
                <a:lnTo>
                  <a:pt x="0" y="4855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72186" y="5453576"/>
            <a:ext cx="8980553" cy="3232406"/>
          </a:xfrm>
          <a:custGeom>
            <a:avLst/>
            <a:gdLst/>
            <a:ahLst/>
            <a:cxnLst/>
            <a:rect r="r" b="b" t="t" l="l"/>
            <a:pathLst>
              <a:path h="3232406" w="8980553">
                <a:moveTo>
                  <a:pt x="0" y="0"/>
                </a:moveTo>
                <a:lnTo>
                  <a:pt x="8980554" y="0"/>
                </a:lnTo>
                <a:lnTo>
                  <a:pt x="8980554" y="3232406"/>
                </a:lnTo>
                <a:lnTo>
                  <a:pt x="0" y="32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2" r="0" b="-127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9499" y="2290613"/>
            <a:ext cx="14705320" cy="161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CSS is the language we use to style an HTML document.</a:t>
            </a:r>
          </a:p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CSS describes how HTML elements should be displayed.</a:t>
            </a:r>
          </a:p>
          <a:p>
            <a:pPr algn="l">
              <a:lnSpc>
                <a:spcPts val="4312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7822159" y="3830101"/>
            <a:ext cx="4382463" cy="77719"/>
          </a:xfrm>
          <a:prstGeom prst="line">
            <a:avLst/>
          </a:prstGeom>
          <a:ln cap="flat" w="238125">
            <a:solidFill>
              <a:srgbClr val="9FC3D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2204622" y="2961104"/>
            <a:ext cx="18091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4904364" y="3601721"/>
            <a:ext cx="0" cy="1851855"/>
          </a:xfrm>
          <a:prstGeom prst="line">
            <a:avLst/>
          </a:prstGeom>
          <a:ln cap="flat" w="238125">
            <a:solidFill>
              <a:srgbClr val="9FC3D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Sivasaran</a:t>
            </a:r>
          </a:p>
        </p:txBody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845001" y="4343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3473" y="2912117"/>
            <a:ext cx="6983600" cy="2436831"/>
          </a:xfrm>
          <a:custGeom>
            <a:avLst/>
            <a:gdLst/>
            <a:ahLst/>
            <a:cxnLst/>
            <a:rect r="r" b="b" t="t" l="l"/>
            <a:pathLst>
              <a:path h="2436831" w="6983600">
                <a:moveTo>
                  <a:pt x="0" y="0"/>
                </a:moveTo>
                <a:lnTo>
                  <a:pt x="6983600" y="0"/>
                </a:lnTo>
                <a:lnTo>
                  <a:pt x="6983600" y="2436831"/>
                </a:lnTo>
                <a:lnTo>
                  <a:pt x="0" y="2436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59791" y="6293965"/>
            <a:ext cx="6299509" cy="1618451"/>
          </a:xfrm>
          <a:custGeom>
            <a:avLst/>
            <a:gdLst/>
            <a:ahLst/>
            <a:cxnLst/>
            <a:rect r="r" b="b" t="t" l="l"/>
            <a:pathLst>
              <a:path h="1618451" w="6299509">
                <a:moveTo>
                  <a:pt x="0" y="0"/>
                </a:moveTo>
                <a:lnTo>
                  <a:pt x="6299509" y="0"/>
                </a:lnTo>
                <a:lnTo>
                  <a:pt x="6299509" y="1618451"/>
                </a:lnTo>
                <a:lnTo>
                  <a:pt x="0" y="1618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578406" y="2982499"/>
            <a:ext cx="5280750" cy="221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&lt;body&gt;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&lt;p&gt;Hello World!&lt;/p&gt;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&lt;p&gt;These paragraphs are styled with CSS.&lt;/p&gt;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&lt;/body&gt;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9054" y="5759122"/>
            <a:ext cx="3367655" cy="264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&lt;style&gt;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 {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color: red;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text-align: center;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} 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&lt;/style&gt;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6180515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793642"/>
            <a:ext cx="9483089" cy="344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Element Selector - </a:t>
            </a:r>
            <a:r>
              <a:rPr lang="en-US" sz="335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{}</a:t>
            </a:r>
          </a:p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 Selector -</a:t>
            </a:r>
            <a:r>
              <a:rPr lang="en-US" sz="335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#id_name</a:t>
            </a: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{}</a:t>
            </a:r>
          </a:p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selector - </a:t>
            </a:r>
            <a:r>
              <a:rPr lang="en-US" sz="335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.class_name</a:t>
            </a: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{}</a:t>
            </a:r>
          </a:p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specific selector- </a:t>
            </a:r>
            <a:r>
              <a:rPr lang="en-US" sz="335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p.class</a:t>
            </a: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{}  </a:t>
            </a:r>
          </a:p>
          <a:p>
            <a:pPr algn="l">
              <a:lnSpc>
                <a:spcPts val="4703"/>
              </a:lnSpc>
            </a:pPr>
            <a:r>
              <a:rPr lang="en-US" sz="33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 class name- &lt;p class="center large"&gt; </a:t>
            </a:r>
          </a:p>
          <a:p>
            <a:pPr algn="l">
              <a:lnSpc>
                <a:spcPts val="361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904662" y="6711933"/>
            <a:ext cx="9483089" cy="30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// only p(element) with this classname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93241" y="7835622"/>
            <a:ext cx="9483089" cy="30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// we can use either center or large for class styles eg: </a:t>
            </a:r>
            <a:r>
              <a:rPr lang="en-US" sz="1744">
                <a:solidFill>
                  <a:srgbClr val="FF3131"/>
                </a:solidFill>
                <a:latin typeface="Alatsi"/>
                <a:ea typeface="Alatsi"/>
                <a:cs typeface="Alatsi"/>
                <a:sym typeface="Alatsi"/>
              </a:rPr>
              <a:t>p.large</a:t>
            </a:r>
            <a:r>
              <a:rPr lang="en-US" sz="174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{}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5113" y="5644855"/>
            <a:ext cx="4433423" cy="129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6"/>
              </a:lnSpc>
            </a:pPr>
            <a:r>
              <a:rPr lang="en-US" sz="75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8169" y="2160703"/>
            <a:ext cx="10199831" cy="218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External CSS - eg: style.css</a:t>
            </a:r>
          </a:p>
          <a:p>
            <a:pPr algn="l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Internal CSS - eg: &lt;style&gt;&lt;/style&gt; in head tag</a:t>
            </a:r>
          </a:p>
          <a:p>
            <a:pPr algn="l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Inline CSS - eg: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260599" y="2846550"/>
            <a:ext cx="6738064" cy="12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6"/>
              </a:lnSpc>
            </a:pPr>
            <a:r>
              <a:rPr lang="en-US" sz="36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Ways to Insert CSS</a:t>
            </a:r>
          </a:p>
          <a:p>
            <a:pPr algn="ctr">
              <a:lnSpc>
                <a:spcPts val="5046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5794912" y="3293869"/>
            <a:ext cx="1851855" cy="0"/>
          </a:xfrm>
          <a:prstGeom prst="line">
            <a:avLst/>
          </a:prstGeom>
          <a:ln cap="flat" w="238125">
            <a:solidFill>
              <a:srgbClr val="9FC3D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0096880" y="3022040"/>
            <a:ext cx="1661201" cy="573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3"/>
              </a:lnSpc>
            </a:pPr>
            <a:r>
              <a:rPr lang="en-US" sz="3360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76330" y="3857093"/>
            <a:ext cx="9483089" cy="41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&lt;p </a:t>
            </a:r>
            <a:r>
              <a:rPr lang="en-US" sz="2444">
                <a:solidFill>
                  <a:srgbClr val="FF3131"/>
                </a:solidFill>
                <a:latin typeface="Alatsi"/>
                <a:ea typeface="Alatsi"/>
                <a:cs typeface="Alatsi"/>
                <a:sym typeface="Alatsi"/>
              </a:rPr>
              <a:t>style="color:red;"</a:t>
            </a:r>
            <a:r>
              <a:rPr lang="en-US" sz="244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&gt;This is a paragraph.&lt;/p&gt;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00151" y="9172575"/>
            <a:ext cx="1436886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&lt;link rel="stylesheet" type="text/css" href="mystyle.css"&gt;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3102" y="9068752"/>
            <a:ext cx="24853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linking: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5893" y="2367025"/>
            <a:ext cx="6264668" cy="6001840"/>
          </a:xfrm>
          <a:custGeom>
            <a:avLst/>
            <a:gdLst/>
            <a:ahLst/>
            <a:cxnLst/>
            <a:rect r="r" b="b" t="t" l="l"/>
            <a:pathLst>
              <a:path h="6001840" w="6264668">
                <a:moveTo>
                  <a:pt x="0" y="0"/>
                </a:moveTo>
                <a:lnTo>
                  <a:pt x="6264667" y="0"/>
                </a:lnTo>
                <a:lnTo>
                  <a:pt x="6264667" y="6001840"/>
                </a:lnTo>
                <a:lnTo>
                  <a:pt x="0" y="600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81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60560" y="4117019"/>
            <a:ext cx="6156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9713" y="2523804"/>
            <a:ext cx="3010748" cy="699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.gender-group, .checkbox-group {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display: flex;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justify-content: center;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margin-bottom: 15px;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button {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background-color: #ed1703;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color: #fff;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cursor: pointer;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button:hover {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background-color: #45a049;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467473" y="990600"/>
            <a:ext cx="4432234" cy="927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body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display: flex;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justify-content: center;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align-items: center;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height: 100vh;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background-color: #f4f4f4;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font-family: Arial, sans-serif;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fieldset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padding: 20px;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background-color: white;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border-radius: 8px;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width: 300px;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input, button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width: 100%;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padding: 10px;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margin-bottom: 15px;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border-radius: 5px;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border: 1px solid #ccc;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9754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4423" y="-164117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78047" y="455228"/>
            <a:ext cx="9337191" cy="10026514"/>
          </a:xfrm>
          <a:custGeom>
            <a:avLst/>
            <a:gdLst/>
            <a:ahLst/>
            <a:cxnLst/>
            <a:rect r="r" b="b" t="t" l="l"/>
            <a:pathLst>
              <a:path h="10026514" w="9337191">
                <a:moveTo>
                  <a:pt x="0" y="0"/>
                </a:moveTo>
                <a:lnTo>
                  <a:pt x="9337191" y="0"/>
                </a:lnTo>
                <a:lnTo>
                  <a:pt x="9337191" y="10026514"/>
                </a:lnTo>
                <a:lnTo>
                  <a:pt x="0" y="10026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9439" y="4222189"/>
            <a:ext cx="44186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582762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60599" y="957561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57561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8900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66745" y="609015"/>
            <a:ext cx="6236617" cy="1694987"/>
          </a:xfrm>
          <a:custGeom>
            <a:avLst/>
            <a:gdLst/>
            <a:ahLst/>
            <a:cxnLst/>
            <a:rect r="r" b="b" t="t" l="l"/>
            <a:pathLst>
              <a:path h="1694987" w="6236617">
                <a:moveTo>
                  <a:pt x="0" y="0"/>
                </a:moveTo>
                <a:lnTo>
                  <a:pt x="6236617" y="0"/>
                </a:lnTo>
                <a:lnTo>
                  <a:pt x="6236617" y="1694987"/>
                </a:lnTo>
                <a:lnTo>
                  <a:pt x="0" y="1694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946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67427" y="3383562"/>
            <a:ext cx="7573034" cy="5606344"/>
          </a:xfrm>
          <a:custGeom>
            <a:avLst/>
            <a:gdLst/>
            <a:ahLst/>
            <a:cxnLst/>
            <a:rect r="r" b="b" t="t" l="l"/>
            <a:pathLst>
              <a:path h="5606344" w="7573034">
                <a:moveTo>
                  <a:pt x="0" y="0"/>
                </a:moveTo>
                <a:lnTo>
                  <a:pt x="7573034" y="0"/>
                </a:lnTo>
                <a:lnTo>
                  <a:pt x="7573034" y="5606343"/>
                </a:lnTo>
                <a:lnTo>
                  <a:pt x="0" y="5606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39080" y="2089602"/>
            <a:ext cx="3010748" cy="699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.gender-group, .checkbox-group {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display: flex;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justify-content: center;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margin-bottom: 15px;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button {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background-color: #ed1703;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color: #fff;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cursor: pointer;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button:hover {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background-color: #45a049;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54066" y="1275533"/>
            <a:ext cx="4432234" cy="778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body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display: flex;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justify-content: center;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align-items: center;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height: 100vh;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background-color: #f4f4f4;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font-family: Arial, sans-serif;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fieldset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padding: 20px;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background-color: white;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border-radius: 8px;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width: 300px;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input, button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width: 100%;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padding: 10px;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margin-bottom: 15px;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border-radius: 5px;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border: 1px solid #ccc;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17467" y="569413"/>
            <a:ext cx="62366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 css: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6745" y="2480956"/>
            <a:ext cx="62366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css: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7038" y="3666585"/>
            <a:ext cx="6960587" cy="5591715"/>
          </a:xfrm>
          <a:custGeom>
            <a:avLst/>
            <a:gdLst/>
            <a:ahLst/>
            <a:cxnLst/>
            <a:rect r="r" b="b" t="t" l="l"/>
            <a:pathLst>
              <a:path h="5591715" w="6960587">
                <a:moveTo>
                  <a:pt x="0" y="0"/>
                </a:moveTo>
                <a:lnTo>
                  <a:pt x="6960588" y="0"/>
                </a:lnTo>
                <a:lnTo>
                  <a:pt x="696058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41040" y="-171450"/>
            <a:ext cx="353258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27038" y="2039667"/>
            <a:ext cx="69605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Media Query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845" y="6484983"/>
            <a:ext cx="5263688" cy="1654752"/>
          </a:xfrm>
          <a:custGeom>
            <a:avLst/>
            <a:gdLst/>
            <a:ahLst/>
            <a:cxnLst/>
            <a:rect r="r" b="b" t="t" l="l"/>
            <a:pathLst>
              <a:path h="1654752" w="5263688">
                <a:moveTo>
                  <a:pt x="0" y="0"/>
                </a:moveTo>
                <a:lnTo>
                  <a:pt x="5263687" y="0"/>
                </a:lnTo>
                <a:lnTo>
                  <a:pt x="5263687" y="1654752"/>
                </a:lnTo>
                <a:lnTo>
                  <a:pt x="0" y="165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845" y="8458042"/>
            <a:ext cx="5263688" cy="1562022"/>
          </a:xfrm>
          <a:custGeom>
            <a:avLst/>
            <a:gdLst/>
            <a:ahLst/>
            <a:cxnLst/>
            <a:rect r="r" b="b" t="t" l="l"/>
            <a:pathLst>
              <a:path h="1562022" w="5263688">
                <a:moveTo>
                  <a:pt x="0" y="0"/>
                </a:moveTo>
                <a:lnTo>
                  <a:pt x="5263687" y="0"/>
                </a:lnTo>
                <a:lnTo>
                  <a:pt x="5263687" y="1562022"/>
                </a:lnTo>
                <a:lnTo>
                  <a:pt x="0" y="156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22784" y="-171450"/>
            <a:ext cx="35690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299844"/>
            <a:ext cx="102898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63409" y="1863407"/>
            <a:ext cx="60858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 Upload Condition Added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919855"/>
            <a:ext cx="7561615" cy="333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6"/>
              </a:lnSpc>
            </a:pPr>
            <a:r>
              <a:rPr lang="en-US" sz="316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HTML: </a:t>
            </a:r>
          </a:p>
          <a:p>
            <a:pPr algn="l">
              <a:lnSpc>
                <a:spcPts val="4426"/>
              </a:lnSpc>
            </a:pPr>
            <a:r>
              <a:rPr lang="en-US" sz="3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&lt;label&gt;File Upload&lt;/label&gt;</a:t>
            </a:r>
          </a:p>
          <a:p>
            <a:pPr algn="l">
              <a:lnSpc>
                <a:spcPts val="4426"/>
              </a:lnSpc>
            </a:pPr>
            <a:r>
              <a:rPr lang="en-US" sz="3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type="file" id="fileload" onchange="max_size(this)"&gt;</a:t>
            </a:r>
          </a:p>
          <a:p>
            <a:pPr algn="l">
              <a:lnSpc>
                <a:spcPts val="4426"/>
              </a:lnSpc>
            </a:pPr>
          </a:p>
          <a:p>
            <a:pPr algn="l">
              <a:lnSpc>
                <a:spcPts val="442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613564" y="2530566"/>
            <a:ext cx="8645736" cy="7870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max_size(input) {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max = 2 * 1024 * 1024; // 3 MB in bytes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file = input.files[0];</a:t>
            </a:r>
          </a:p>
          <a:p>
            <a:pPr algn="l">
              <a:lnSpc>
                <a:spcPts val="2779"/>
              </a:lnSpc>
            </a:pP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if (file) {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// Check file size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if (file.size &gt; max) {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alert("Maximum limit is 2MB.");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console.log("File size exceeds 3MB limit.");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let x =document.getElementsByClassName(".device-label").value;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console.log(x)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}</a:t>
            </a:r>
          </a:p>
          <a:p>
            <a:pPr algn="l">
              <a:lnSpc>
                <a:spcPts val="2779"/>
              </a:lnSpc>
            </a:pP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// Check file type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allowedTypes = ['image/jpeg', 'image/png', 'image/svg+xml'];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if (!allowedTypes.includes(file.type)) {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alert("Invalid file type. Only JPG, JPEG, SVG, and PNG are allowed.");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console.log("Invalid file type:", file.type);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input.value = ""; // Clear the input if type is invalid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}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}</a:t>
            </a:r>
          </a:p>
          <a:p>
            <a:pPr algn="l">
              <a:lnSpc>
                <a:spcPts val="2779"/>
              </a:lnSpc>
            </a:pPr>
            <a:r>
              <a:rPr lang="en-US" sz="19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7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26380"/>
            <a:ext cx="18288000" cy="4960620"/>
          </a:xfrm>
          <a:custGeom>
            <a:avLst/>
            <a:gdLst/>
            <a:ahLst/>
            <a:cxnLst/>
            <a:rect r="r" b="b" t="t" l="l"/>
            <a:pathLst>
              <a:path h="4960620" w="18288000">
                <a:moveTo>
                  <a:pt x="0" y="0"/>
                </a:moveTo>
                <a:lnTo>
                  <a:pt x="18288000" y="0"/>
                </a:lnTo>
                <a:lnTo>
                  <a:pt x="18288000" y="4960620"/>
                </a:lnTo>
                <a:lnTo>
                  <a:pt x="0" y="496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899058"/>
            <a:ext cx="3604778" cy="3244300"/>
          </a:xfrm>
          <a:custGeom>
            <a:avLst/>
            <a:gdLst/>
            <a:ahLst/>
            <a:cxnLst/>
            <a:rect r="r" b="b" t="t" l="l"/>
            <a:pathLst>
              <a:path h="3244300" w="3604778">
                <a:moveTo>
                  <a:pt x="0" y="0"/>
                </a:moveTo>
                <a:lnTo>
                  <a:pt x="3604778" y="0"/>
                </a:lnTo>
                <a:lnTo>
                  <a:pt x="3604778" y="3244300"/>
                </a:lnTo>
                <a:lnTo>
                  <a:pt x="0" y="3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58169" y="6369365"/>
            <a:ext cx="4352928" cy="3917635"/>
          </a:xfrm>
          <a:custGeom>
            <a:avLst/>
            <a:gdLst/>
            <a:ahLst/>
            <a:cxnLst/>
            <a:rect r="r" b="b" t="t" l="l"/>
            <a:pathLst>
              <a:path h="3917635" w="4352928">
                <a:moveTo>
                  <a:pt x="0" y="0"/>
                </a:moveTo>
                <a:lnTo>
                  <a:pt x="4352928" y="0"/>
                </a:lnTo>
                <a:lnTo>
                  <a:pt x="4352928" y="3917635"/>
                </a:lnTo>
                <a:lnTo>
                  <a:pt x="0" y="391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0190973" y="611781"/>
            <a:ext cx="8097027" cy="471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n(input) {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console.clear();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username = document.getElementById("Username").value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console.log("Username By ID:", username); 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querySelector = document.querySelector("#Username").value;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console.log("Username By querySelector:", querySelector);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mail(input) {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console.clear();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emailByClass = document.getElementsByClassName("m")[0].value;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console.log("class:", emailByClass);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QuerySelector = document.querySelector(".m").value;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console.log("querySelector:", QuerySelector);</a:t>
            </a:r>
          </a:p>
          <a:p>
            <a:pPr algn="l">
              <a:lnSpc>
                <a:spcPts val="2502"/>
              </a:lnSpc>
            </a:pPr>
            <a:r>
              <a:rPr lang="en-US" sz="1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50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513421"/>
            <a:ext cx="9580463" cy="181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for="Username"&gt;User Name&lt;/label&gt;</a:t>
            </a:r>
          </a:p>
          <a:p>
            <a:pPr algn="just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type="text" id="Username" placeholder="Full name" oninput="n(this)"&gt;&lt;br&gt;</a:t>
            </a:r>
          </a:p>
          <a:p>
            <a:pPr algn="just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for="email"&gt;E-mail&lt;/label&gt;</a:t>
            </a:r>
          </a:p>
          <a:p>
            <a:pPr algn="just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type="email" class="m" id="email" placeholder="Mail" oninput="mail(this)"&gt;&lt;br&gt;</a:t>
            </a: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3761532" y="2589033"/>
            <a:ext cx="9580463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4399" y="-228641"/>
            <a:ext cx="53890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8529" y="1678036"/>
            <a:ext cx="8156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GetElementById, Class, Query selector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75769" y="3319842"/>
            <a:ext cx="24994287" cy="6967158"/>
          </a:xfrm>
          <a:custGeom>
            <a:avLst/>
            <a:gdLst/>
            <a:ahLst/>
            <a:cxnLst/>
            <a:rect r="r" b="b" t="t" l="l"/>
            <a:pathLst>
              <a:path h="6967158" w="24994287">
                <a:moveTo>
                  <a:pt x="0" y="0"/>
                </a:moveTo>
                <a:lnTo>
                  <a:pt x="24994288" y="0"/>
                </a:lnTo>
                <a:lnTo>
                  <a:pt x="24994288" y="6967158"/>
                </a:lnTo>
                <a:lnTo>
                  <a:pt x="0" y="696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727" y="4844603"/>
            <a:ext cx="4352928" cy="3917635"/>
          </a:xfrm>
          <a:custGeom>
            <a:avLst/>
            <a:gdLst/>
            <a:ahLst/>
            <a:cxnLst/>
            <a:rect r="r" b="b" t="t" l="l"/>
            <a:pathLst>
              <a:path h="3917635" w="4352928">
                <a:moveTo>
                  <a:pt x="0" y="0"/>
                </a:moveTo>
                <a:lnTo>
                  <a:pt x="4352928" y="0"/>
                </a:lnTo>
                <a:lnTo>
                  <a:pt x="4352928" y="3917636"/>
                </a:lnTo>
                <a:lnTo>
                  <a:pt x="0" y="3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406131" y="5143500"/>
            <a:ext cx="4352928" cy="3917635"/>
          </a:xfrm>
          <a:custGeom>
            <a:avLst/>
            <a:gdLst/>
            <a:ahLst/>
            <a:cxnLst/>
            <a:rect r="r" b="b" t="t" l="l"/>
            <a:pathLst>
              <a:path h="3917635" w="4352928">
                <a:moveTo>
                  <a:pt x="0" y="0"/>
                </a:moveTo>
                <a:lnTo>
                  <a:pt x="4352928" y="0"/>
                </a:lnTo>
                <a:lnTo>
                  <a:pt x="4352928" y="3917635"/>
                </a:lnTo>
                <a:lnTo>
                  <a:pt x="0" y="391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6065523" y="1531971"/>
            <a:ext cx="55584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QuerySelectorAll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65523" y="-171450"/>
            <a:ext cx="55584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21375" y="3860037"/>
            <a:ext cx="7284756" cy="281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&lt;label for="UserName"&gt;User Name&lt;/label&gt;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&lt;input id="UserName" class="x" type="text" placeholder="Enter your username" required &gt;&lt;br&gt;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&lt;label for="password"&gt;Password&lt;/label&gt;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&lt;input id="password" class="x" type="password" placeholder="Enter your password" required&gt;&lt;br&gt;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086814" y="6469449"/>
            <a:ext cx="6906159" cy="38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</a:pPr>
            <a:r>
              <a:rPr lang="en-US" sz="170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JAVASCRIPT: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xx() { // Corrected 'functions' to 'function'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 x = document.querySelectorAll(".x"); // Select all elements with class "x"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console.clear();</a:t>
            </a:r>
          </a:p>
          <a:p>
            <a:pPr algn="l">
              <a:lnSpc>
                <a:spcPts val="2389"/>
              </a:lnSpc>
            </a:pP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// Log the values of each input field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x.forEach((val, i) =&gt; {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console.log(`Enetered Values by QuerySelectorALl ${i + 1}:`, val.value); // Log the value of each input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});</a:t>
            </a:r>
          </a:p>
          <a:p>
            <a:pPr algn="l">
              <a:lnSpc>
                <a:spcPts val="2389"/>
              </a:lnSpc>
            </a:pPr>
            <a:r>
              <a:rPr lang="en-US" sz="17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 </a:t>
            </a:r>
          </a:p>
          <a:p>
            <a:pPr algn="l">
              <a:lnSpc>
                <a:spcPts val="199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5767" y="1939319"/>
            <a:ext cx="56353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1 - Page 3  Basic HTML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75767" y="2865624"/>
            <a:ext cx="52878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2 - Page 9  Basic CSS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5767" y="3788914"/>
            <a:ext cx="85046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3 - Page 16  CSS Media Query Basics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12204"/>
            <a:ext cx="130734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4 - Page 17  JS ( file upload condition, selectors and more 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35495"/>
            <a:ext cx="138353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5 - Page 21  JS local Storage, Session Storage, Cookies storage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61582" y="141605"/>
            <a:ext cx="91648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Tasks Contents and page no.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158" y="3978930"/>
            <a:ext cx="8128427" cy="3942287"/>
          </a:xfrm>
          <a:custGeom>
            <a:avLst/>
            <a:gdLst/>
            <a:ahLst/>
            <a:cxnLst/>
            <a:rect r="r" b="b" t="t" l="l"/>
            <a:pathLst>
              <a:path h="3942287" w="8128427">
                <a:moveTo>
                  <a:pt x="0" y="0"/>
                </a:moveTo>
                <a:lnTo>
                  <a:pt x="8128427" y="0"/>
                </a:lnTo>
                <a:lnTo>
                  <a:pt x="8128427" y="3942288"/>
                </a:lnTo>
                <a:lnTo>
                  <a:pt x="0" y="3942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87252" y="3291786"/>
            <a:ext cx="7991172" cy="5316575"/>
          </a:xfrm>
          <a:custGeom>
            <a:avLst/>
            <a:gdLst/>
            <a:ahLst/>
            <a:cxnLst/>
            <a:rect r="r" b="b" t="t" l="l"/>
            <a:pathLst>
              <a:path h="5316575" w="7991172">
                <a:moveTo>
                  <a:pt x="0" y="0"/>
                </a:moveTo>
                <a:lnTo>
                  <a:pt x="7991172" y="0"/>
                </a:lnTo>
                <a:lnTo>
                  <a:pt x="7991172" y="5316576"/>
                </a:lnTo>
                <a:lnTo>
                  <a:pt x="0" y="5316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91533" y="1107117"/>
            <a:ext cx="9304933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Event handling sample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8922" y="5654466"/>
            <a:ext cx="2670622" cy="1303264"/>
          </a:xfrm>
          <a:custGeom>
            <a:avLst/>
            <a:gdLst/>
            <a:ahLst/>
            <a:cxnLst/>
            <a:rect r="r" b="b" t="t" l="l"/>
            <a:pathLst>
              <a:path h="1303264" w="2670622">
                <a:moveTo>
                  <a:pt x="0" y="0"/>
                </a:moveTo>
                <a:lnTo>
                  <a:pt x="2670622" y="0"/>
                </a:lnTo>
                <a:lnTo>
                  <a:pt x="2670622" y="1303263"/>
                </a:lnTo>
                <a:lnTo>
                  <a:pt x="0" y="1303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9005" y="1119505"/>
            <a:ext cx="952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94392" y="2627784"/>
            <a:ext cx="8525162" cy="797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&lt;!DOCTYPE html&gt;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&lt;html&gt;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&lt;body&gt;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&lt;p id="1"&gt;Hi&lt;/p&gt;</a:t>
            </a:r>
          </a:p>
          <a:p>
            <a:pPr algn="l">
              <a:lnSpc>
                <a:spcPts val="2540"/>
              </a:lnSpc>
            </a:pP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&lt;script&gt;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Xxx {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constructor(x, y) {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this.run = x;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this.fun = y;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}</a:t>
            </a:r>
          </a:p>
          <a:p>
            <a:pPr algn="l">
              <a:lnSpc>
                <a:spcPts val="2540"/>
              </a:lnSpc>
            </a:pP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sample() { // Removed 'function' keyword, corrected method syntax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return this.run + this.fun;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}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l">
              <a:lnSpc>
                <a:spcPts val="2540"/>
              </a:lnSpc>
            </a:pP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 summa = new Xxx(4, 4); // Create an instance of Xxx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document.getElementById("1").innerHTML = "Sum: " + summa.sample(); 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&lt;/script&gt;</a:t>
            </a:r>
          </a:p>
          <a:p>
            <a:pPr algn="l">
              <a:lnSpc>
                <a:spcPts val="2540"/>
              </a:lnSpc>
            </a:pP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&lt;/body&gt;</a:t>
            </a:r>
          </a:p>
          <a:p>
            <a:pPr algn="l">
              <a:lnSpc>
                <a:spcPts val="2540"/>
              </a:lnSpc>
            </a:pPr>
            <a:r>
              <a:rPr lang="en-US" sz="181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&lt;/html&gt;</a:t>
            </a:r>
          </a:p>
          <a:p>
            <a:pPr algn="l">
              <a:lnSpc>
                <a:spcPts val="2540"/>
              </a:lnSpc>
            </a:pPr>
          </a:p>
          <a:p>
            <a:pPr algn="l">
              <a:lnSpc>
                <a:spcPts val="25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4392" y="1214437"/>
            <a:ext cx="44212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Sample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71407" y="-256857"/>
            <a:ext cx="35451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74710" y="3576956"/>
            <a:ext cx="44186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76288" y="448310"/>
            <a:ext cx="26340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 OCT 2024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4039" y="1679575"/>
            <a:ext cx="7126089" cy="880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&lt;script&gt;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class Student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constructor(name)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this.n = name;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}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fun1(x, y)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return this.n + " is a topper";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}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}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class Marks extends Student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constructor(name, marks)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super(name); // Calls the parent class constructor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this.m = marks;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}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fun2(z, a)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return this.n + " has scored " + this.m + " , Wow !";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}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}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let xx = new Marks("Siva", 50);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document.getElementById("1").innerHTML = xx.fun2(2, 3) 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&lt;/script&gt;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61556" y="5333639"/>
            <a:ext cx="5197744" cy="683037"/>
          </a:xfrm>
          <a:custGeom>
            <a:avLst/>
            <a:gdLst/>
            <a:ahLst/>
            <a:cxnLst/>
            <a:rect r="r" b="b" t="t" l="l"/>
            <a:pathLst>
              <a:path h="683037" w="5197744">
                <a:moveTo>
                  <a:pt x="0" y="0"/>
                </a:moveTo>
                <a:lnTo>
                  <a:pt x="5197744" y="0"/>
                </a:lnTo>
                <a:lnTo>
                  <a:pt x="5197744" y="683037"/>
                </a:lnTo>
                <a:lnTo>
                  <a:pt x="0" y="683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176" y="2154083"/>
            <a:ext cx="2172097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&lt;!DOCTYPE html&gt;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&lt;html&gt;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&lt;body&gt;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&lt;p id="1"&gt;Hi&lt;/p&gt;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&lt;/body&gt;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&lt;/html&gt;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40080"/>
            <a:ext cx="76645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Inheritance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7176" y="1365885"/>
            <a:ext cx="217209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4039" y="1365885"/>
            <a:ext cx="217209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1556" y="5950001"/>
            <a:ext cx="51977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3402" y="4183411"/>
            <a:ext cx="51977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CC0DF"/>
                </a:solidFill>
                <a:latin typeface="Canva Sans"/>
                <a:ea typeface="Canva Sans"/>
                <a:cs typeface="Canva Sans"/>
                <a:sym typeface="Canva Sans"/>
              </a:rPr>
              <a:t>Output: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682647"/>
            <a:ext cx="9144000" cy="822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&lt;body&gt;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&lt;fieldset&gt;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&lt;form action="/submit" method="POST"&gt;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&lt;h2 style="color: #ffffff; text-shadow: 2px 2px 5px rgb(13, 248, 29);"&gt;Registration&lt;/h2&gt;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for="Username"&gt;User Name&lt;/label&gt;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type="text" id="Username" placeholder="Full name" oninput="n(this)"&gt;&lt;br&gt;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for="email"&gt;E-mail&lt;/label&gt;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type="email" class="m" id="email" placeholder="Mail" oninput="mail(this)"&gt;&lt;br&gt;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for="password"&gt;Password&lt;/label&gt;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type="password" id="password" placeholder="Strong Password"&gt;&lt;br&gt;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&lt;label&gt;File Upload&lt;/label&gt;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type="file" id="fileload" onchange="max_size(this)"&gt;&lt;br&gt;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for="date"&gt;Date&lt;/label&gt;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type="date" id="date"&gt;&lt;br&gt;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&lt;div class="gender-group"&gt;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&lt;label class="gender-label"&gt;Gender:&lt;/label&gt;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&lt;label for="m"&gt;&lt;input type="radio" id="m" name="Gender"&gt; Male&lt;/label&gt;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&lt;label for="f"&gt;&lt;input type="radio" id="f" name="Gender"&gt; Female&lt;/label&gt;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&lt;label for="o"&gt;&lt;input type="radio" id="o" name="Gender"&gt; Other&lt;/label&gt;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&lt;/div&gt;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&lt;div class="checkbox-group"&gt;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&lt;input type="checkbox" id="terms" required&gt;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&lt;label for="terms"&gt;Agree to terms and conditions&lt;/label&gt;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&lt;/div&gt;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&lt;button type="submit"&gt;Submit&lt;/button&gt;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&lt;div class="device-label"&gt;&lt;/div&gt;</a:t>
            </a:r>
          </a:p>
          <a:p>
            <a:pPr algn="l">
              <a:lnSpc>
                <a:spcPts val="2336"/>
              </a:lnSpc>
            </a:pPr>
            <a:r>
              <a:rPr lang="en-US" sz="1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&lt;/form&gt;  &lt;/fieldset&gt;&lt;/body&gt;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16566" y="1881798"/>
            <a:ext cx="8771434" cy="784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document.addEventListener("DOMContentLoaded", function()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document.querySelector("form").addEventListener("submit", function(event)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let errorMessage = "";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username = document.getElementById("Username").value.trim();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email = document.getElementById("email").value.trim();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password = document.getElementById("password").value.trim();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date = document.getElementById("date").value.trim();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file = document.getElementById("fileload").files.length;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gender = document.querySelector("input[name='Gender']:checked");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terms = document.getElementById("terms").checked;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if (!username || !email || !password || !date || file === 0 || !gender || !terms) {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(!username) errorMessage += "Please enter your username.\n";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(!email) errorMessage += "Please enter your email.\n";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(!password) errorMessage += "Please enter your password.\n";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(!date) errorMessage += "Please select a date.\n";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(file === 0) errorMessage += "Please upload a file.\n";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(!gender) errorMessage += "Please select your gender.\n";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if (!terms) errorMessage += "You must agree to the terms and conditions.\n";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alert(errorMessage);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event.preventDefault();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}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});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});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2000" y="141605"/>
            <a:ext cx="82603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 Validation By Script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4134" y="952500"/>
            <a:ext cx="217209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16566" y="1108222"/>
            <a:ext cx="217209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74662"/>
            <a:ext cx="16021935" cy="9012338"/>
          </a:xfrm>
          <a:custGeom>
            <a:avLst/>
            <a:gdLst/>
            <a:ahLst/>
            <a:cxnLst/>
            <a:rect r="r" b="b" t="t" l="l"/>
            <a:pathLst>
              <a:path h="9012338" w="16021935">
                <a:moveTo>
                  <a:pt x="0" y="0"/>
                </a:moveTo>
                <a:lnTo>
                  <a:pt x="16021935" y="0"/>
                </a:lnTo>
                <a:lnTo>
                  <a:pt x="16021935" y="9012338"/>
                </a:lnTo>
                <a:lnTo>
                  <a:pt x="0" y="901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91049" y="141605"/>
            <a:ext cx="24972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723" y="6459244"/>
            <a:ext cx="6459490" cy="3528496"/>
          </a:xfrm>
          <a:custGeom>
            <a:avLst/>
            <a:gdLst/>
            <a:ahLst/>
            <a:cxnLst/>
            <a:rect r="r" b="b" t="t" l="l"/>
            <a:pathLst>
              <a:path h="3528496" w="6459490">
                <a:moveTo>
                  <a:pt x="0" y="0"/>
                </a:moveTo>
                <a:lnTo>
                  <a:pt x="6459490" y="0"/>
                </a:lnTo>
                <a:lnTo>
                  <a:pt x="6459490" y="3528496"/>
                </a:lnTo>
                <a:lnTo>
                  <a:pt x="0" y="352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260" y="1467373"/>
            <a:ext cx="7748728" cy="427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&lt;fieldset class="Sample"&gt;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&lt;form &gt;      &lt;h2&gt; Login&lt;/h2&gt;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for="UserName"&gt;User Name&lt;/label&gt;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id="UserName" class="x" type="text" placeholder="Enter your username" required&gt;&lt;br&gt;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&lt;label for="password"&gt;Password&lt;/label&gt;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&lt;input id="password" class="x" type="password" placeholder="Enter your password" required&gt;&lt;br&gt;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&lt;button type="button" onclick="xx(); storage(event);"&gt;Login&lt;/button&gt;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&lt;div class="device-label"&gt;&lt;/div&gt;</a:t>
            </a:r>
          </a:p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&lt;/form&gt;  &lt;/fieldset&gt;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70954" y="1885140"/>
            <a:ext cx="9117786" cy="704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function storage(event) {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event.preventDefault();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var id = document.getElementById("UserName").value;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var password = document.getElementById("password").value;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sessionStorage.setItem("User Id", id);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sessionStorage.setItem("Password", password);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localStorage.setItem("User Id", id);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localStorage.setItem("Password", password);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document.cookie = `User ID=${id}; path=/; SameSite=Lax`;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document.cookie = `Password=${password}; path=/; SameSite=Lax`;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alert("Form data has been saved to sessionStorage, localStorage, and cookies!");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console.log("sessionStorage:", sessionStorage.getItem("User Id"), sessionStorage.getItem("Password"));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console.log("localStorage:", localStorage.getItem("User Id"), localStorage.getItem("Password"));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94723" y="667385"/>
            <a:ext cx="217209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0954" y="667385"/>
            <a:ext cx="217209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55969" y="5603"/>
            <a:ext cx="927387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Session, local storage &amp; Cookies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03326" y="6461106"/>
            <a:ext cx="4352928" cy="3917635"/>
          </a:xfrm>
          <a:custGeom>
            <a:avLst/>
            <a:gdLst/>
            <a:ahLst/>
            <a:cxnLst/>
            <a:rect r="r" b="b" t="t" l="l"/>
            <a:pathLst>
              <a:path h="3917635" w="4352928">
                <a:moveTo>
                  <a:pt x="0" y="0"/>
                </a:moveTo>
                <a:lnTo>
                  <a:pt x="4352928" y="0"/>
                </a:lnTo>
                <a:lnTo>
                  <a:pt x="4352928" y="3917635"/>
                </a:lnTo>
                <a:lnTo>
                  <a:pt x="0" y="391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3857" y="6762653"/>
            <a:ext cx="10669737" cy="70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:Sivasaran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7328" y="-2571735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b="true" sz="16437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TAGS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b="true" sz="1735" spc="17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SIVASARAN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6844" y="1331256"/>
            <a:ext cx="195431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93360" y="-66675"/>
            <a:ext cx="24003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21 oct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5263" y="1289322"/>
            <a:ext cx="11297473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BASIC HTML TAG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8003" y="4365268"/>
            <a:ext cx="1638021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HTML (HyperText Markup Language) is the standard language used to create and structure content on the web. It uses a system of tags to define elements like headings, paragraphs, links, images, and more. These tags describe the structure and format of web pages for browsers to display.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In short, HTML is the foundation of every web page, allowing content to be organized and displayed.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7983" y="-4367297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9008" y="885825"/>
            <a:ext cx="33413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Tags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9008" y="2126625"/>
            <a:ext cx="15451812" cy="95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&lt;!DOCTYPE html&gt; Declaration for HTML version&lt;br&gt;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&lt;a href="https://www.w3schools.com"&gt;Visit W3Schools!&lt;/a&gt;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&lt;h1&gt;Heading 1&lt;/h1&gt;&lt;h6&gt;Heading 6&lt;/h6&gt;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&lt;header&gt;Header content here.&lt;/header&gt;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&lt;hr&gt; Horizontal rule here.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&lt;html lang="en"&gt;&lt;/html&gt;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&lt;input type="text" placeholder="Enter name"&gt;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7983" y="-4367297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9008" y="885825"/>
            <a:ext cx="33413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Tags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9008" y="2126625"/>
            <a:ext cx="15451812" cy="1078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&lt;b&gt;Bold text&lt;/b&gt;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&lt;big&gt;This is large text.&lt;/big&gt;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&lt;body&gt;The main content goes here.&lt;/body&gt;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&lt;br&gt; - break line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&lt;div&gt;Container for content.&lt;/div&gt;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&lt;form action="/submit"&gt;&lt;input type="text"&gt;&lt;/form&gt;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&lt;label for="name"&gt;Name:&lt;/label&gt;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7983" y="-4367297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9008" y="885825"/>
            <a:ext cx="33413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Tags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9008" y="2126625"/>
            <a:ext cx="15451812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&lt;li&gt;Item 1&lt;/li&gt;&lt;br&gt;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<![CDATA[<ol><li>First</li><li>Second</li></ol><br>]]>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&lt;p&gt;This is a paragraph.&lt;/p&gt;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&lt;script&gt;alert("Hello!");&lt;/script&gt;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&lt;small&gt;Smaller text&lt;/small&gt;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&lt;textarea&gt;Enter text here&lt;/textarea&gt;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&lt;ul&gt;&lt;li&gt;Item 1&lt;/li&gt;&lt;/ul&gt;&lt;br&gt;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7983" y="-4367297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9008" y="885825"/>
            <a:ext cx="33413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Tags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9008" y="2126625"/>
            <a:ext cx="15451812" cy="131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&lt;link rel="stylesheet" href="style.css"&gt;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&lt;progress value="70" max="100"&gt;70%&lt;/progress&gt;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&lt;s&gt;Strikethrough text&lt;/s&gt;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<![CDATA[<table><tr><td>Cell</td></tr></table>]]>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&lt;strong&gt;Strong text&lt;/strong&gt;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&lt;select&gt;&lt;option&gt;Option 1&lt;/option&gt;&lt;/select&gt;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633952" y="2126383"/>
            <a:ext cx="13097721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CASCADING STYLE SHEETS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3952" y="6469533"/>
            <a:ext cx="12625348" cy="9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: Sivasaran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7640" y="8725001"/>
            <a:ext cx="6882108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98567" y="150768"/>
            <a:ext cx="3619528" cy="164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6"/>
              </a:lnSpc>
            </a:pPr>
            <a:r>
              <a:rPr lang="en-US" sz="95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1937" y="-66675"/>
            <a:ext cx="24437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 0ct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DAGUR7PEB9I</dc:identifier>
  <dcterms:modified xsi:type="dcterms:W3CDTF">2011-08-01T06:04:30Z</dcterms:modified>
  <cp:revision>1</cp:revision>
  <dc:title>css</dc:title>
</cp:coreProperties>
</file>